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86" r:id="rId14"/>
    <p:sldId id="273" r:id="rId15"/>
    <p:sldId id="274" r:id="rId16"/>
    <p:sldId id="276" r:id="rId17"/>
    <p:sldId id="277" r:id="rId18"/>
    <p:sldId id="278" r:id="rId19"/>
    <p:sldId id="281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7CEC-16A0-4521-990A-D355968D424D}" type="datetimeFigureOut">
              <a:rPr lang="ru-RU" smtClean="0"/>
              <a:pPr/>
              <a:t>03/12/22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D4E7-C119-4B76-9DF5-044EA31D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титу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sz="2800" b="1" dirty="0" smtClean="0"/>
              <a:t>Муниципальное </a:t>
            </a:r>
            <a:r>
              <a:rPr lang="ru-RU" sz="2800" b="1" dirty="0"/>
              <a:t>б</a:t>
            </a:r>
            <a:r>
              <a:rPr lang="ru-RU" sz="2800" b="1" dirty="0" smtClean="0"/>
              <a:t>юджетное дошкольное</a:t>
            </a:r>
          </a:p>
          <a:p>
            <a:r>
              <a:rPr lang="ru-RU" sz="2800" b="1" dirty="0" smtClean="0"/>
              <a:t>                    образовательное учреждение</a:t>
            </a:r>
          </a:p>
          <a:p>
            <a:r>
              <a:rPr lang="ru-RU" sz="2800" b="1" dirty="0" smtClean="0"/>
              <a:t>      </a:t>
            </a:r>
            <a:r>
              <a:rPr lang="ru-RU" sz="2800" b="1" dirty="0" err="1" smtClean="0"/>
              <a:t>Первочиндантский</a:t>
            </a:r>
            <a:r>
              <a:rPr lang="ru-RU" sz="2800" b="1" dirty="0" smtClean="0"/>
              <a:t> детский сад «Теремок</a:t>
            </a:r>
            <a:r>
              <a:rPr lang="ru-RU" sz="2800" b="1" dirty="0" smtClean="0"/>
              <a:t>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               </a:t>
            </a:r>
            <a:r>
              <a:rPr lang="ru-RU" sz="2800" b="1" dirty="0" err="1" smtClean="0"/>
              <a:t>Фотоотчёт</a:t>
            </a:r>
            <a:r>
              <a:rPr lang="ru-RU" sz="2800" b="1" dirty="0" smtClean="0"/>
              <a:t> о проделанной работе </a:t>
            </a:r>
          </a:p>
          <a:p>
            <a:r>
              <a:rPr lang="ru-RU" sz="2800" b="1" dirty="0" smtClean="0"/>
              <a:t>                 «Юный Инспектор Дорог»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фон ле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Home\Desktop\фото юид\20210319_0946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фото юид\20210319_0952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67901" y="1348923"/>
            <a:ext cx="4026023" cy="228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9_095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76542" y="3387456"/>
            <a:ext cx="2824302" cy="199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9_0959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3507" y="3465006"/>
            <a:ext cx="35283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206"/>
            <a:ext cx="8784976" cy="65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7544" y="598923"/>
            <a:ext cx="828092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Сюжетно-ролевая игра «Путешествие на автобусе»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социального поведения, навыки правильного общения в транспорте.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умение изменять свое ролевое поведение в соответствии с разными ролями партнёров, умение менять игровую роль и обозначать свою новую роль для партнеров в процессе развертывания игры.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поддерживать беседу.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Совершенствовать диалогическую речь детей.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культуру поведения в общественном транспорте.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206"/>
            <a:ext cx="8784976" cy="65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8_094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36004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фото юид\20210318_0954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645024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ome\Desktop\фото юид\20210318_0953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96036" y="1808820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786533"/>
            <a:ext cx="755576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Home\Desktop\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7544" y="151127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онструирование из строительного материала.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«Грузовая машина»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формировать  умения создавать объект из строительного материала в соответствии со схемой.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Home\Desktop\фото юид\20210317_102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50405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-03-17-14-45-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фото юид\20210317_1028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07503" y="2129401"/>
            <a:ext cx="4536504" cy="26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5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 rot="11138420" flipV="1">
            <a:off x="2093689" y="2899261"/>
            <a:ext cx="580010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228609"/>
            <a:ext cx="7848872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Подвижные игры: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Подвижная игра  Светофор»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Закрепить представление детей о назначении светофора о его сигналах;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развивать ориентировку в пространстве, умение действовать по сигналу;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Закрепить представление детей о цвете «красный, желтый, зеленый».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Home\Desktop\фото юид\20210316_100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2565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фото юид\20210316_102706.jpg"/>
          <p:cNvPicPr/>
          <p:nvPr/>
        </p:nvPicPr>
        <p:blipFill>
          <a:blip r:embed="rId4" cstate="print"/>
          <a:srcRect l="29584" t="53681" r="23528"/>
          <a:stretch>
            <a:fillRect/>
          </a:stretch>
        </p:blipFill>
        <p:spPr bwMode="auto">
          <a:xfrm rot="5400000">
            <a:off x="5347923" y="2725085"/>
            <a:ext cx="4392488" cy="23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206"/>
            <a:ext cx="8784976" cy="65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27584" y="102343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Подвижная игра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«Будь внимательным»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 активизировать процессы мышления, внимания, закрепить знания детей о правилах дорожного движения. Учить действовать по сигналу.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Home\Desktop\фото юид\20210316_101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48245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8_094759.jpg"/>
          <p:cNvPicPr/>
          <p:nvPr/>
        </p:nvPicPr>
        <p:blipFill>
          <a:blip r:embed="rId4" cstate="print"/>
          <a:srcRect r="38439" b="15951"/>
          <a:stretch>
            <a:fillRect/>
          </a:stretch>
        </p:blipFill>
        <p:spPr bwMode="auto">
          <a:xfrm>
            <a:off x="1043608" y="3501008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8_0959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44007" y="4221089"/>
            <a:ext cx="295232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413"/>
            <a:ext cx="8784976" cy="65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182609"/>
            <a:ext cx="72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Подвижная игра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«Такси»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                                                            (бег)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 Учить детей двигаться вдвоём, соразмерять движения друг с другом, менять направления движения; быть внимательным к партнёрам по игре. Уточнить представление о транспорте и правила поведения в общественном транспорте.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Home\Desktop\фото юид\20210316_102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9080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8_095751.jpg"/>
          <p:cNvPicPr/>
          <p:nvPr/>
        </p:nvPicPr>
        <p:blipFill>
          <a:blip r:embed="rId4" cstate="print"/>
          <a:srcRect t="21779" r="58187" b="-6765"/>
          <a:stretch>
            <a:fillRect/>
          </a:stretch>
        </p:blipFill>
        <p:spPr bwMode="auto">
          <a:xfrm>
            <a:off x="395536" y="1772816"/>
            <a:ext cx="2482610" cy="23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8_095911.jpg"/>
          <p:cNvPicPr/>
          <p:nvPr/>
        </p:nvPicPr>
        <p:blipFill>
          <a:blip r:embed="rId5" cstate="print"/>
          <a:srcRect l="11304" r="38711" b="5486"/>
          <a:stretch>
            <a:fillRect/>
          </a:stretch>
        </p:blipFill>
        <p:spPr bwMode="auto">
          <a:xfrm>
            <a:off x="4572000" y="162880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hello_html_m1a143c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68" y="0"/>
            <a:ext cx="9159468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9552" y="196520"/>
            <a:ext cx="82089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«Передай жезл»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закрепить  представления  детей  о  дорожных  знаках,  ПДД,  упражнять  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правильном  назывании  дорожных  знаков,  формулировке  ПДД,  развивать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логическое мышление, внимание, сообразительность, активизировать речь.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Home\Desktop\фото юид\20210318_0937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67554" y="2479401"/>
            <a:ext cx="3573714" cy="20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8_0937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8873" y="2613849"/>
            <a:ext cx="3678107" cy="20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8_0938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73407" y="2966422"/>
            <a:ext cx="4252634" cy="21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hello_html_m1a143c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68" y="0"/>
            <a:ext cx="9159468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3568" y="362494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«Собери знак»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 закрепить знания детей  о дорожных знаках и  ПДД; развивать логическое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мышление, внимательность; воспитывать культуру безопасного поведения детей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дороге и в общественных местах.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Home\Desktop\фото юид\20210319_100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1370" y="1873566"/>
            <a:ext cx="3620673" cy="212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9_1002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861" y="2293507"/>
            <a:ext cx="3773534" cy="21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9_1004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66232" y="2110432"/>
            <a:ext cx="3592784" cy="219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ome\Desktop\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1520" y="203823"/>
            <a:ext cx="85689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Физкультминутки: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Цель:профилактика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переутомляемости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Задачи:Снять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усталость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напряжение,внести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эмоциональный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заряд,совершенствовать,общую,моторику,выработать,четкие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координированные действия во взаимосвязи с речью.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Беседв знаки дорожного 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223553"/>
            <a:ext cx="74168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Знаки дорожного движения»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/>
              <a:t>Цель: систематизировать знания детей о правилах дорожного движения, о дорожных знаках.</a:t>
            </a:r>
          </a:p>
          <a:p>
            <a:r>
              <a:rPr lang="ru-RU" sz="2400" b="1" dirty="0"/>
              <a:t>Задачи:</a:t>
            </a:r>
          </a:p>
          <a:p>
            <a:r>
              <a:rPr lang="ru-RU" sz="2400" b="1" dirty="0"/>
              <a:t>- уточнить и закрепить знания детей: о правилах поведения на улице, в общественном транспорте, о правилах дорожного движения, О различных видах транспорта, о дорожных знаках;</a:t>
            </a:r>
          </a:p>
          <a:p>
            <a:r>
              <a:rPr lang="ru-RU" sz="2400" b="1" dirty="0"/>
              <a:t>- развивать внимание, логическое мышление, память, ориентацию в окружающей обстановке;</a:t>
            </a:r>
          </a:p>
          <a:p>
            <a:r>
              <a:rPr lang="ru-RU" sz="2400" b="1" dirty="0"/>
              <a:t>- воспитывать культуру поведения на улице, в общественном месте, развивать чувство взаимопомощи</a:t>
            </a:r>
            <a:r>
              <a:rPr lang="ru-RU" sz="3600" b="1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ome\Desktop\предпоследня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ome\Desktop\последня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Беседв знаки дорожного 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32" y="260647"/>
            <a:ext cx="8551626" cy="6408713"/>
          </a:xfrm>
          <a:prstGeom prst="rect">
            <a:avLst/>
          </a:prstGeom>
          <a:noFill/>
        </p:spPr>
      </p:pic>
      <p:pic>
        <p:nvPicPr>
          <p:cNvPr id="3" name="Рисунок 2" descr="C:\Users\Home\Desktop\фото юид\20210316_101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3625">
            <a:off x="4783350" y="1435936"/>
            <a:ext cx="4228988" cy="25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фото юид\20210316_1011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31993">
            <a:off x="-9379" y="1567051"/>
            <a:ext cx="4629350" cy="24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Фон красная шапочка и 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69" y="0"/>
            <a:ext cx="9151269" cy="6858001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536" y="321162"/>
            <a:ext cx="82089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Конспект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непосредственной образовательной деятельности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профилактике детского дорожного транспортного травматизма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«Новое приключение Красной Шапочки и Волка»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/>
              <a:t>Цель: формировать у детей старшего дошкольного возраста навыки безопасного поведения на дорогах в процессе моделирования проблемных ситуаций.</a:t>
            </a:r>
          </a:p>
          <a:p>
            <a:r>
              <a:rPr lang="ru-RU" sz="2000" b="1" dirty="0"/>
              <a:t>Задачи:</a:t>
            </a:r>
          </a:p>
          <a:p>
            <a:r>
              <a:rPr lang="ru-RU" sz="2000" b="1" dirty="0"/>
              <a:t>1. Закрепить знания детей знаков дорожного движения, правил поведения пешеходов на дороге. Закрепить понятия: «тротуар», «проезжая часть», «пешеходный переход».</a:t>
            </a:r>
          </a:p>
          <a:p>
            <a:r>
              <a:rPr lang="ru-RU" sz="2000" b="1" dirty="0"/>
              <a:t>2. Развивать наблюдательность, внимание при определении опасных мест и выбора безопасных действий. Развивать умение связано выражать свои мысли.</a:t>
            </a:r>
          </a:p>
          <a:p>
            <a:r>
              <a:rPr lang="ru-RU" sz="2000" b="1" dirty="0"/>
              <a:t>3. Воспитывать сознательное отношение к соблюдению правил безопасного поведения на улице, к своим и чужим поступкам.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Фон красная шапочка и 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1" y="0"/>
            <a:ext cx="9156419" cy="6857999"/>
          </a:xfrm>
          <a:prstGeom prst="rect">
            <a:avLst/>
          </a:prstGeom>
          <a:noFill/>
        </p:spPr>
      </p:pic>
      <p:pic>
        <p:nvPicPr>
          <p:cNvPr id="3" name="Рисунок 2" descr="C:\Users\Home\Desktop\Работа\20210122_095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749030" cy="17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Работа\20210128_105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8_1008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42936">
            <a:off x="5720219" y="3474342"/>
            <a:ext cx="3677462" cy="192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Работа\20210226_1024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61032">
            <a:off x="-45333" y="3605977"/>
            <a:ext cx="3423078" cy="173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фото юид\20210319_1007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45245">
            <a:off x="3037768" y="3845009"/>
            <a:ext cx="3440364" cy="16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Фон красная шапочка и 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1" y="0"/>
            <a:ext cx="9156419" cy="6857999"/>
          </a:xfrm>
          <a:prstGeom prst="rect">
            <a:avLst/>
          </a:prstGeom>
          <a:noFill/>
        </p:spPr>
      </p:pic>
      <p:pic>
        <p:nvPicPr>
          <p:cNvPr id="3" name="Рисунок 2" descr="C:\Users\Home\Desktop\фото юид\20210319_100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9039">
            <a:off x="2394200" y="3732445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фото юид\20210319_101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40701">
            <a:off x="-159491" y="1242931"/>
            <a:ext cx="3234798" cy="188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9_1014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4664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юид\20210319_1004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31774">
            <a:off x="5148064" y="2492896"/>
            <a:ext cx="37079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фото юид\20210319_1012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653136"/>
            <a:ext cx="33843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аппликация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91680" y="62338"/>
            <a:ext cx="54006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«Безопасный путь от дома до садика» (коллективная аппликация с элементами рисования).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передавать в аппликации образ городской улицы;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Уточнять представления о величине предметов: большой, маленький, высокий;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Упражнять в приемах вырезывания по прямой и по косой.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Закреплять умение аккуратно пользоваться ножницами, кисточкой, клеем.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Расширять представления детей о родном селе.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навыки коллективной работы.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Вызывать удовольствие и радость от созданной вместе картины.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аппликация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Home\Desktop\фото юид\20210318_102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4885" y="1237882"/>
            <a:ext cx="4032448" cy="23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фото юид\20210318_1020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478407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юид\20210318_1046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46085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фото юид\20210318_1046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229200"/>
            <a:ext cx="367240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фон ле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95736" y="96885"/>
            <a:ext cx="6192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Занятие по лепке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Тема: «Автомобиль»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 формирование умения лепить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машину из раскатанных шаров.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Продолжать учить лепить предмет, состоящий из нескольких частей одинаковой формы, но разной величины.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речь, внимание.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аккуратность.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221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33</cp:revision>
  <dcterms:created xsi:type="dcterms:W3CDTF">2021-03-14T04:48:41Z</dcterms:created>
  <dcterms:modified xsi:type="dcterms:W3CDTF">2022-12-03T09:36:01Z</dcterms:modified>
</cp:coreProperties>
</file>