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70" r:id="rId10"/>
    <p:sldId id="271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2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A974-4D41-4688-8168-C533C0D03E00}" type="datetimeFigureOut">
              <a:rPr lang="ru-RU" smtClean="0"/>
              <a:t>07/04/23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EC73-0C8D-4804-95A9-19AE92F327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A974-4D41-4688-8168-C533C0D03E00}" type="datetimeFigureOut">
              <a:rPr lang="ru-RU" smtClean="0"/>
              <a:t>07/04/23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EC73-0C8D-4804-95A9-19AE92F327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A974-4D41-4688-8168-C533C0D03E00}" type="datetimeFigureOut">
              <a:rPr lang="ru-RU" smtClean="0"/>
              <a:t>07/04/23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EC73-0C8D-4804-95A9-19AE92F327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A974-4D41-4688-8168-C533C0D03E00}" type="datetimeFigureOut">
              <a:rPr lang="ru-RU" smtClean="0"/>
              <a:t>07/04/23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EC73-0C8D-4804-95A9-19AE92F327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A974-4D41-4688-8168-C533C0D03E00}" type="datetimeFigureOut">
              <a:rPr lang="ru-RU" smtClean="0"/>
              <a:t>07/04/23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EC73-0C8D-4804-95A9-19AE92F327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A974-4D41-4688-8168-C533C0D03E00}" type="datetimeFigureOut">
              <a:rPr lang="ru-RU" smtClean="0"/>
              <a:t>07/04/23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EC73-0C8D-4804-95A9-19AE92F327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A974-4D41-4688-8168-C533C0D03E00}" type="datetimeFigureOut">
              <a:rPr lang="ru-RU" smtClean="0"/>
              <a:t>07/04/23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EC73-0C8D-4804-95A9-19AE92F327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A974-4D41-4688-8168-C533C0D03E00}" type="datetimeFigureOut">
              <a:rPr lang="ru-RU" smtClean="0"/>
              <a:t>07/04/23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EC73-0C8D-4804-95A9-19AE92F327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A974-4D41-4688-8168-C533C0D03E00}" type="datetimeFigureOut">
              <a:rPr lang="ru-RU" smtClean="0"/>
              <a:t>07/04/23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EC73-0C8D-4804-95A9-19AE92F327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A974-4D41-4688-8168-C533C0D03E00}" type="datetimeFigureOut">
              <a:rPr lang="ru-RU" smtClean="0"/>
              <a:t>07/04/23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EC73-0C8D-4804-95A9-19AE92F327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A974-4D41-4688-8168-C533C0D03E00}" type="datetimeFigureOut">
              <a:rPr lang="ru-RU" smtClean="0"/>
              <a:t>07/04/23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4EC73-0C8D-4804-95A9-19AE92F327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DA974-4D41-4688-8168-C533C0D03E00}" type="datetimeFigureOut">
              <a:rPr lang="ru-RU" smtClean="0"/>
              <a:t>07/04/23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4EC73-0C8D-4804-95A9-19AE92F3278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i.pinimg.com/736x/05/74/af/0574afbf6ad926da5c4b7776cfd01a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79712" y="1916832"/>
            <a:ext cx="50405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Моя педагогическая находка:</a:t>
            </a:r>
          </a:p>
          <a:p>
            <a:r>
              <a:rPr lang="ru-RU" sz="2800" b="1" dirty="0" smtClean="0">
                <a:solidFill>
                  <a:srgbClr val="FFC000"/>
                </a:solidFill>
              </a:rPr>
              <a:t>«Дидактические занятия и упражнения по речевому развитию с детьми дошкольного возраста»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4725144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Воспитатель: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Старицына Е.И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pinimg.com/originals/0a/b6/ee/0ab6eead759aaf110946ac40393de2f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90116"/>
            <a:ext cx="5940425" cy="647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736x/05/74/af/0574afbf6ad926da5c4b7776cfd01a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268760"/>
            <a:ext cx="568863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736x/05/74/af/0574afbf6ad926da5c4b7776cfd01a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pic>
        <p:nvPicPr>
          <p:cNvPr id="4" name="Рисунок 3" descr="https://i.pinimg.com/originals/0a/b6/ee/0ab6eead759aaf110946ac40393de2f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4122341" cy="539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736x/05/74/af/0574afbf6ad926da5c4b7776cfd01a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pic>
        <p:nvPicPr>
          <p:cNvPr id="3" name="Рисунок 2" descr="https://detivsadu.ru/wp-content/uploads/2020/03/starshaya-gruppa-postanovka-zvuka-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052736"/>
            <a:ext cx="6702913" cy="475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736x/05/74/af/0574afbf6ad926da5c4b7776cfd01a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pic>
        <p:nvPicPr>
          <p:cNvPr id="4" name="Рисунок 3" descr="C:\Users\Home\Desktop\Развитие речи\20230407_160634.jpg"/>
          <p:cNvPicPr/>
          <p:nvPr/>
        </p:nvPicPr>
        <p:blipFill>
          <a:blip r:embed="rId3" cstate="print"/>
          <a:srcRect l="2439" r="12525"/>
          <a:stretch>
            <a:fillRect/>
          </a:stretch>
        </p:blipFill>
        <p:spPr bwMode="auto">
          <a:xfrm>
            <a:off x="467544" y="476672"/>
            <a:ext cx="396044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Home\Desktop\Развитие речи\20230407_1606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422710" y="922106"/>
            <a:ext cx="4248472" cy="278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736x/05/74/af/0574afbf6ad926da5c4b7776cfd01a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pic>
        <p:nvPicPr>
          <p:cNvPr id="3" name="Рисунок 2" descr="C:\Users\Home\Desktop\Развитие речи\20230407_1603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484784"/>
            <a:ext cx="626469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736x/05/74/af/0574afbf6ad926da5c4b7776cfd01a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  <p:pic>
        <p:nvPicPr>
          <p:cNvPr id="3" name="Рисунок 2" descr="C:\Users\Home\Desktop\Развитие речи\20230407_1211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4110124" cy="231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Home\Desktop\Развитие речи\20230407_155927.jpg"/>
          <p:cNvPicPr/>
          <p:nvPr/>
        </p:nvPicPr>
        <p:blipFill>
          <a:blip r:embed="rId4" cstate="print"/>
          <a:srcRect b="24806"/>
          <a:stretch>
            <a:fillRect/>
          </a:stretch>
        </p:blipFill>
        <p:spPr bwMode="auto">
          <a:xfrm>
            <a:off x="3419872" y="3140968"/>
            <a:ext cx="432048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.pinimg.com/736x/05/74/af/0574afbf6ad926da5c4b7776cfd01a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pic>
        <p:nvPicPr>
          <p:cNvPr id="3" name="Рисунок 2" descr="C:\Users\Home\Desktop\Развитие речи\20230407_1604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12776"/>
            <a:ext cx="669674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736x/05/74/af/0574afbf6ad926da5c4b7776cfd01a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pic>
        <p:nvPicPr>
          <p:cNvPr id="4" name="Рисунок 3" descr="C:\Users\Home\Desktop\Развитие речи\20230407_160557.jpg"/>
          <p:cNvPicPr/>
          <p:nvPr/>
        </p:nvPicPr>
        <p:blipFill>
          <a:blip r:embed="rId3" cstate="print"/>
          <a:srcRect l="3892" r="10531"/>
          <a:stretch>
            <a:fillRect/>
          </a:stretch>
        </p:blipFill>
        <p:spPr bwMode="auto">
          <a:xfrm rot="5400000">
            <a:off x="-508" y="872716"/>
            <a:ext cx="410445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Home\Desktop\Развитие речи\20230407_1605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420888"/>
            <a:ext cx="4216752" cy="2974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.pinimg.com/736x/05/74/af/0574afbf6ad926da5c4b7776cfd01a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55776" y="476672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Стимулятор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Итог занятий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 t="7309" b="20598"/>
          <a:stretch>
            <a:fillRect/>
          </a:stretch>
        </p:blipFill>
        <p:spPr bwMode="auto">
          <a:xfrm rot="16200000">
            <a:off x="2598338" y="1370214"/>
            <a:ext cx="3736808" cy="468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736x/05/74/af/0574afbf6ad926da5c4b7776cfd01a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403648" y="1354406"/>
            <a:ext cx="61926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занятия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привлечь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внимание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детей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речи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Показать детям, какую роль для человека играет правильная речь, почему её необходимо развивать. 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 - познакомить детей друг с другом - создать атмосферу группового доверия и принятия - формировать понятие о правильной, красивой речи - Развивать внимание, диалогическую речь, выразительность речи, память, внимание, воображение, фонематический слух, ритмичность движений.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736x/05/74/af/0574afbf6ad926da5c4b7776cfd01a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835696" y="1308291"/>
            <a:ext cx="532859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дворе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Цель: Развивать речевой слух и способность к звукоподражанию.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Оборудование: Игрушечные петух, курица, кошка, собака, корова.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Ход: Воспитатель выразительно читает стихотворение и показывает соответствующие игрушки.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Ку-ка-ре-ку! Кур стерегу.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Кудах-тах-тах! Снеслась в кустах.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Мур-мур-мур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Пугаю кур!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Ам-ам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 Кто - там?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Кря-кря-кря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 Завтра дождь с утра!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Му-му-му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 Молока кому? (А.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Барто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Прочитав стихотворение, воспитатель задает ребенку вопросы: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корова мычит?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собачка лает?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уточка крякает?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736x/05/74/af/0574afbf6ad926da5c4b7776cfd01a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907704" y="1337875"/>
            <a:ext cx="568863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Тук-тук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Цель: Развивать голосовой аппарат, обучать громкому и тихому, быстрому и медленному произношению. Закрепить правильное произношение звуков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Развивать чувство ритма.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Ход: Воспитатель показывает молоточек и предлагает послушать, как он стучит «тук-тук-тук». Ребенок имитирует постукивание: кулачком - молоточком стучит по ладошки и повторяет «тук-тук-тук». Воспитатель говорит: «Мой молоточек может стучать громко (стучит и громко произносит «тук-тук-тук»), а может и тихо (показывает)». Малыш повторяет. Далее воспитатель говорит, что молоточком можно стучать быстро и медленно (показывает и произносит звукоподражание «тук-тук-тук» в быстром и медленном темпе). Малыш повторяет. В конце игры можно дать ребенку постучать своим молоточком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736x/05/74/af/0574afbf6ad926da5c4b7776cfd01a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979712" y="1275233"/>
            <a:ext cx="576064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Будьте внимательными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Цель: Научить детей правильно произносить звук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словах.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Содержание: Дети сидят лицом к воспитателю. Он предлагает: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Сегодня мы будем искать звук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словах. Я говорю слова, а вы хлопайте в ладоши, если услышите этот звук. (Слова: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щука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лампа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веник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щетка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поезд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кубики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щенок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хлеб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дрова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щепки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др.)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736x/05/74/af/0574afbf6ad926da5c4b7776cfd01a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763688" y="1660603"/>
            <a:ext cx="626469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Зайка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Задача: различение холодной и теплой струй выдыхаемого воздуха.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Взрослый читает стихотворный текст: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Зайке холодно сидеть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Надо лапоньки погреть (дует на руки ребенка, сложенные лодочкой, теплой струей воздуха).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Лапку заинька обжег.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нее подуй дружок (дует на руки ребенка, используя холодную струю воздуха).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Затем предлагается ребенку также подуть.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736x/05/74/af/0574afbf6ad926da5c4b7776cfd01a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691680" y="1816838"/>
            <a:ext cx="590465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Ароматные коробочки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Задача: формировать носовой вдох.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Оборудование: Для проведения игры необходимо подготовить набор коробочек с различными наполнителями (еловые или сосновые иголочки, специи, апельсиновые корочки).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Взрослый предлагает ребенку понюхать каждую коробочку из набора и спросить: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Чем пахнет?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затем рассмотреть её содержимое.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736x/05/74/af/0574afbf6ad926da5c4b7776cfd01a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1988840"/>
            <a:ext cx="6080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Дидактический материал 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tatic.wixstatic.com/media/452382_3e5019f11e0e4a9b92e3f85498e185e9~mv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20891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468</Words>
  <Application>Microsoft Office PowerPoint</Application>
  <PresentationFormat>Экран (4:3)</PresentationFormat>
  <Paragraphs>33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7</cp:revision>
  <dcterms:created xsi:type="dcterms:W3CDTF">2023-04-07T07:09:32Z</dcterms:created>
  <dcterms:modified xsi:type="dcterms:W3CDTF">2023-04-07T08:11:00Z</dcterms:modified>
</cp:coreProperties>
</file>